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33395-052B-4F35-BAA9-F3DE7B52EB93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BBDD5-DF34-4386-95A4-B5BA9E68A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828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55127-EF53-4786-A1D4-5D0EE788D1EB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16B43-C96D-4BC6-9A26-A393AE678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1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16B43-C96D-4BC6-9A26-A393AE6783C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10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16B43-C96D-4BC6-9A26-A393AE6783C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18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46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63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25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63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1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9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05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29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08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34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0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0C94B-5DFB-455F-A09C-49AE78EF55B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40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7795" y="560174"/>
            <a:ext cx="11195222" cy="182880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回日本舌側矯正歯科学会 学術大会</a:t>
            </a:r>
            <a:b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ja-JP" altLang="en-US" sz="6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78477" y="4100431"/>
            <a:ext cx="10387913" cy="2063576"/>
          </a:xfrm>
        </p:spPr>
        <p:txBody>
          <a:bodyPr>
            <a:normAutofit/>
          </a:bodyPr>
          <a:lstStyle/>
          <a:p>
            <a:endParaRPr lang="en-US" altLang="ja-JP" sz="1600" dirty="0"/>
          </a:p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演題発表に関連し、発表者全員について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 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関係にある企業等はありません。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20811" y="2868873"/>
            <a:ext cx="10387913" cy="751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/>
              <a:t>筆頭発表者氏名：　●●●●　●●●●　●●●</a:t>
            </a:r>
            <a:r>
              <a:rPr lang="ja-JP" altLang="en-US" sz="1600" dirty="0"/>
              <a:t>名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0312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5436" y="202954"/>
            <a:ext cx="11195222" cy="1353997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回日本舌側矯正歯科学会 学術大会</a:t>
            </a:r>
            <a:br>
              <a:rPr kumimoji="1"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ja-JP" altLang="en-US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8343" y="2277761"/>
            <a:ext cx="11409407" cy="427132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800" dirty="0"/>
              <a:t>演題発表に関連し、発表者全員を対象開示すべき</a:t>
            </a:r>
            <a:r>
              <a:rPr kumimoji="1" lang="en-US" altLang="ja-JP" sz="2800" dirty="0"/>
              <a:t>COI</a:t>
            </a:r>
            <a:r>
              <a:rPr kumimoji="1" lang="ja-JP" altLang="en-US" sz="2800" dirty="0"/>
              <a:t>関係にある企業などとして</a:t>
            </a:r>
            <a:endParaRPr kumimoji="1" lang="en-US" altLang="ja-JP" sz="2800" dirty="0"/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zh-TW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zh-TW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zh-TW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</a:t>
            </a:r>
            <a:r>
              <a:rPr lang="en-US" altLang="ja-JP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en-US" altLang="ja-JP" sz="2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</a:t>
            </a:r>
            <a:r>
              <a:rPr lang="en-US" altLang="ja-JP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53079" y="1656888"/>
            <a:ext cx="10374689" cy="62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/>
              <a:t>筆頭発表者：　●●●●　●●●●　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75343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3251" y="140432"/>
            <a:ext cx="11195222" cy="1078768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学術展示（ポスター）の場合</a:t>
            </a:r>
            <a:b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ポスター掲示の最後に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状態を開示ください。（下記例）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51437" y="1968026"/>
            <a:ext cx="8863018" cy="458105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dirty="0"/>
              <a:t>全発表者の</a:t>
            </a:r>
            <a:r>
              <a:rPr kumimoji="1" lang="en-US" altLang="ja-JP" dirty="0"/>
              <a:t>COI</a:t>
            </a:r>
            <a:r>
              <a:rPr kumimoji="1" lang="ja-JP" altLang="en-US" dirty="0"/>
              <a:t>（利益相反）開示</a:t>
            </a:r>
            <a:endParaRPr kumimoji="1" lang="en-US" altLang="ja-JP" dirty="0"/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zh-TW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zh-TW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32626" y="1358426"/>
            <a:ext cx="11529860" cy="4845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演題発表に関連し、発表者全員について開示すべき </a:t>
            </a:r>
            <a:r>
              <a:rPr lang="en-US" altLang="ja-JP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608583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340</Words>
  <Application>Microsoft Office PowerPoint</Application>
  <PresentationFormat>ワイド画面</PresentationFormat>
  <Paragraphs>31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Arial</vt:lpstr>
      <vt:lpstr>Calibri</vt:lpstr>
      <vt:lpstr>Calibri Light</vt:lpstr>
      <vt:lpstr>Office テーマ</vt:lpstr>
      <vt:lpstr>第35回日本舌側矯正歯科学会 学術大会 COI 開示</vt:lpstr>
      <vt:lpstr>第35回日本舌側矯正歯科学会 学術大会 COI 開示</vt:lpstr>
      <vt:lpstr>学術展示（ポスター）の場合 ポスター掲示の最後にCOI状態を開示ください。（下記例）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第34回日本舌側矯正歯科学会 学術大会 COI 開示</dc:title>
  <dc:creator>knt</dc:creator>
  <cp:lastModifiedBy>西 真実</cp:lastModifiedBy>
  <cp:revision>11</cp:revision>
  <dcterms:created xsi:type="dcterms:W3CDTF">2022-05-25T07:20:13Z</dcterms:created>
  <dcterms:modified xsi:type="dcterms:W3CDTF">2023-03-31T02:51:00Z</dcterms:modified>
</cp:coreProperties>
</file>